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F7BDB9-75C9-4EE5-8CEA-5AF8AAA56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8BD7A9F-0C56-49E9-AB58-4D5792B5B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EF56CE3-62EA-40C8-9940-FB715F2A9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0A36-8880-4A81-A7B0-90A13C602C3E}" type="datetimeFigureOut">
              <a:rPr lang="sv-SE" smtClean="0"/>
              <a:t>2018-04-09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BEEA2EC-7526-46B1-B886-897EE19F6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DA08F1F-54B6-4143-81EF-0918734DD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2654-DE49-42F8-8808-609186966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2811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4D2E33-DE01-4739-B12B-7EB271F9F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AEE87E8-8865-475D-8123-321026804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368ACCE-7783-4C96-8A9A-9E4F3A1F8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0A36-8880-4A81-A7B0-90A13C602C3E}" type="datetimeFigureOut">
              <a:rPr lang="sv-SE" smtClean="0"/>
              <a:t>2018-04-09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70F3239-DE75-4F29-BF4A-1DA96171D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BA5E746-4D94-44D6-A90A-430E3E50E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2654-DE49-42F8-8808-609186966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2844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9C4A71E-EC70-4445-849D-80FEA6E095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C9571F3-C09D-48B1-8116-EFF5636530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63665B2-04D5-4BD2-8D07-A679C06E4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0A36-8880-4A81-A7B0-90A13C602C3E}" type="datetimeFigureOut">
              <a:rPr lang="sv-SE" smtClean="0"/>
              <a:t>2018-04-09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64CA5AD-5365-4DEF-BD1F-1A6DA9166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66780BA-DC98-4D06-9581-C92359CDE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2654-DE49-42F8-8808-609186966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730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D5240A-B544-41D3-9290-C1FC786D2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987B8BC-2169-4D73-85C4-9D0ADC31A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8D6AE6-014D-4C95-A53A-7EE0CF76F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0A36-8880-4A81-A7B0-90A13C602C3E}" type="datetimeFigureOut">
              <a:rPr lang="sv-SE" smtClean="0"/>
              <a:t>2018-04-09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FFAAEE7-6D1A-4F6B-A7BB-63C52DFBE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B0722D-9438-4BA1-A962-9AA0DDDF3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2654-DE49-42F8-8808-609186966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817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76468F-5792-49ED-AC93-119983360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EF9EFED-598C-48C1-BAE5-397DD9FD3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DB8647E-60F0-4AE5-B06B-3449B6C9F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0A36-8880-4A81-A7B0-90A13C602C3E}" type="datetimeFigureOut">
              <a:rPr lang="sv-SE" smtClean="0"/>
              <a:t>2018-04-09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795E3EB-E0D0-43D2-AE2A-8C23C64C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9A5BD60-F364-4F35-BD3F-7C98885B8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2654-DE49-42F8-8808-609186966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952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BEBE2A-6879-41AA-B8CF-8A95C13C2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539705A-3632-45AE-8687-FD6CCA33D3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EFBE337-1936-4A30-AFDE-3B1D322D6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560A592-3C43-4C39-9D3F-8A6C68CF2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0A36-8880-4A81-A7B0-90A13C602C3E}" type="datetimeFigureOut">
              <a:rPr lang="sv-SE" smtClean="0"/>
              <a:t>2018-04-09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1860F17-4B37-45BB-9497-042546543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C8A4272-07A9-4BA7-974C-0F9FA7D64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2654-DE49-42F8-8808-609186966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216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3A7715-030D-48FC-B755-8D80AB792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449E16C-419F-4021-B5C8-19A637F22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248B921-AF8F-4F67-87F6-BF8FDCD3E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7721532-4344-4FA5-8817-2F954E783A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AC65E22-8D87-4A6A-9480-3FEFA209EC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634059B-9472-4231-AA01-C63F37E2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0A36-8880-4A81-A7B0-90A13C602C3E}" type="datetimeFigureOut">
              <a:rPr lang="sv-SE" smtClean="0"/>
              <a:t>2018-04-09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340D453-05D5-4A0A-BF96-12E454335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A804046-8EE4-4A07-A9AB-B4229EE32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2654-DE49-42F8-8808-609186966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7942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350BDF-536F-4265-800E-A5ECD46EC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1C85A0-50D5-4D0B-9746-8EF2920AE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0A36-8880-4A81-A7B0-90A13C602C3E}" type="datetimeFigureOut">
              <a:rPr lang="sv-SE" smtClean="0"/>
              <a:t>2018-04-09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422B28B-B325-4F0D-A3C7-4A2F89311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AE3BF88-15F2-4DC9-82AB-670223D73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2654-DE49-42F8-8808-609186966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9093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A543B8D-9588-4B9D-94A3-D2A49466D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0A36-8880-4A81-A7B0-90A13C602C3E}" type="datetimeFigureOut">
              <a:rPr lang="sv-SE" smtClean="0"/>
              <a:t>2018-04-09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F002051-1FDE-450E-8034-031D30F8F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DE8013A-DA1B-4418-9CFD-ABF28C9D4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2654-DE49-42F8-8808-609186966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7372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77CFB4-C16B-4771-8F67-03DD67956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024A657-F793-476C-8668-CCF896CA8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0564585-B02D-41C8-8BBD-21B4CA404B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F964ACC-FA0C-402A-AD2B-8541C743F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0A36-8880-4A81-A7B0-90A13C602C3E}" type="datetimeFigureOut">
              <a:rPr lang="sv-SE" smtClean="0"/>
              <a:t>2018-04-09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416EEF2-864D-4A61-B349-4B004DCE4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56635F8-F026-423D-A228-B8EEDAF17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2654-DE49-42F8-8808-609186966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597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84A6F2-602D-4E28-A530-E4223C58C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F463CEC-1DBA-4ADE-9547-1B774E77D0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41DB519-6150-4EA3-943A-2ACACB928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26D5135-FEE9-4E36-BE40-633573296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0A36-8880-4A81-A7B0-90A13C602C3E}" type="datetimeFigureOut">
              <a:rPr lang="sv-SE" smtClean="0"/>
              <a:t>2018-04-09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612CC0E-8B5C-4ECF-BB73-BA9A3F687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116FD53-0168-471A-85B4-A92441838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2654-DE49-42F8-8808-609186966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392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C9EA5BB-2334-44F9-80BB-CFE17C274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B641868-A025-4074-BF51-CC60FDE67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DC29D3E-D996-4BD1-B499-A6EFF76985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C0A36-8880-4A81-A7B0-90A13C602C3E}" type="datetimeFigureOut">
              <a:rPr lang="sv-SE" smtClean="0"/>
              <a:t>2018-04-09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868FA1-B3A2-4212-90F2-C21AF353E4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D95EA72-C7D9-4FB3-A386-34F102D1F8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82654-DE49-42F8-8808-609186966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696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52F4E9-963F-4521-ABF2-52989D9DCB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4377" y="330924"/>
            <a:ext cx="7463246" cy="1071563"/>
          </a:xfrm>
        </p:spPr>
        <p:txBody>
          <a:bodyPr/>
          <a:lstStyle/>
          <a:p>
            <a:r>
              <a:rPr lang="sv-SE" b="1" dirty="0">
                <a:solidFill>
                  <a:srgbClr val="0070C0"/>
                </a:solidFill>
              </a:rPr>
              <a:t>Handledarkurser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EEFA49A7-3639-42AC-BB49-724777D182FF}"/>
              </a:ext>
            </a:extLst>
          </p:cNvPr>
          <p:cNvSpPr txBox="1"/>
          <p:nvPr/>
        </p:nvSpPr>
        <p:spPr>
          <a:xfrm>
            <a:off x="2702353" y="1748818"/>
            <a:ext cx="724029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accent1"/>
                </a:solidFill>
              </a:rPr>
              <a:t>LOMMA		Torsdag    12/4			17:00-20:10</a:t>
            </a:r>
          </a:p>
          <a:p>
            <a:r>
              <a:rPr lang="sv-SE" dirty="0"/>
              <a:t>STATIONEN(Lund)    Lördag 	21/4			10:00-13:10</a:t>
            </a:r>
          </a:p>
          <a:p>
            <a:r>
              <a:rPr lang="sv-SE" dirty="0"/>
              <a:t>SPYKEN (Lund)	Lördag	  5/5			10:00-13:10</a:t>
            </a:r>
          </a:p>
          <a:p>
            <a:r>
              <a:rPr lang="sv-SE" dirty="0">
                <a:solidFill>
                  <a:schemeClr val="accent1"/>
                </a:solidFill>
              </a:rPr>
              <a:t>LOMMA 		Torsdag	17/5			17:00-20:10</a:t>
            </a:r>
          </a:p>
          <a:p>
            <a:r>
              <a:rPr lang="sv-SE" dirty="0"/>
              <a:t>STATIONEN (Lund)	Lördag	26/5			10:00-13:10</a:t>
            </a:r>
          </a:p>
          <a:p>
            <a:r>
              <a:rPr lang="sv-SE" dirty="0">
                <a:solidFill>
                  <a:schemeClr val="accent1"/>
                </a:solidFill>
              </a:rPr>
              <a:t>LOMMA		Torsdag	  7/6			17:00-20:10</a:t>
            </a:r>
          </a:p>
          <a:p>
            <a:r>
              <a:rPr lang="sv-SE" dirty="0"/>
              <a:t>STATIONEN (Lund)	Lördag  	16/6			10:00-13:10</a:t>
            </a:r>
          </a:p>
          <a:p>
            <a:r>
              <a:rPr lang="sv-SE" dirty="0">
                <a:solidFill>
                  <a:schemeClr val="accent1"/>
                </a:solidFill>
              </a:rPr>
              <a:t>LOMMA		Torsdag	21/6			17:00-20:10</a:t>
            </a:r>
          </a:p>
          <a:p>
            <a:r>
              <a:rPr lang="sv-SE" dirty="0"/>
              <a:t>STATIONEN (Lund)	Torsdag	19/7			16:30-19:40</a:t>
            </a:r>
          </a:p>
          <a:p>
            <a:r>
              <a:rPr lang="sv-SE" dirty="0">
                <a:solidFill>
                  <a:schemeClr val="accent1"/>
                </a:solidFill>
              </a:rPr>
              <a:t>LOMMA		Torsdag	26/7			17:00-20:10</a:t>
            </a:r>
          </a:p>
          <a:p>
            <a:r>
              <a:rPr lang="sv-SE" dirty="0"/>
              <a:t>STATIONEN (Lund)	Lördag	11/8			10:00-13:10</a:t>
            </a:r>
          </a:p>
          <a:p>
            <a:r>
              <a:rPr lang="sv-SE" dirty="0">
                <a:solidFill>
                  <a:schemeClr val="accent1"/>
                </a:solidFill>
              </a:rPr>
              <a:t>LOMMA		Torsdag	16/8			17:00-20:10</a:t>
            </a:r>
          </a:p>
          <a:p>
            <a:r>
              <a:rPr lang="sv-SE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527407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</Words>
  <Application>Microsoft Office PowerPoint</Application>
  <PresentationFormat>Bredbild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Handledarkurser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Handledarkurser</dc:title>
  <dc:creator>Spykenstrafikskola</dc:creator>
  <cp:lastModifiedBy>Alen H</cp:lastModifiedBy>
  <cp:revision>16</cp:revision>
  <dcterms:created xsi:type="dcterms:W3CDTF">2017-10-19T15:08:02Z</dcterms:created>
  <dcterms:modified xsi:type="dcterms:W3CDTF">2018-04-09T09:47:08Z</dcterms:modified>
</cp:coreProperties>
</file>